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6" r:id="rId5"/>
    <p:sldId id="257" r:id="rId6"/>
    <p:sldId id="258" r:id="rId7"/>
    <p:sldId id="269" r:id="rId8"/>
    <p:sldId id="271" r:id="rId9"/>
    <p:sldId id="270" r:id="rId10"/>
    <p:sldId id="272" r:id="rId11"/>
    <p:sldId id="273" r:id="rId12"/>
    <p:sldId id="262" r:id="rId13"/>
    <p:sldId id="263" r:id="rId14"/>
    <p:sldId id="268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131E8-13F8-4657-90C3-684921F32482}" v="51" dt="2021-06-04T11:01:25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 autoAdjust="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1952856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В заключение хотелось бы сказать, что в течении обучения мы выучили много нового и смогли создать свое приложение 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82436" y="2880321"/>
            <a:ext cx="9144000" cy="1360652"/>
          </a:xfrm>
        </p:spPr>
        <p:txBody>
          <a:bodyPr/>
          <a:lstStyle/>
          <a:p>
            <a:r>
              <a:rPr lang="ru-RU" b="1" dirty="0"/>
              <a:t>С</a:t>
            </a:r>
            <a:r>
              <a:rPr lang="ru-RU" dirty="0"/>
              <a:t>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5762" y="2931995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Мобильное приложение</a:t>
            </a:r>
            <a:br>
              <a:rPr lang="ru-RU" b="1" dirty="0"/>
            </a:br>
            <a:r>
              <a:rPr lang="ru-RU" b="1" dirty="0"/>
              <a:t>«</a:t>
            </a:r>
            <a:r>
              <a:rPr lang="en-US" b="1" dirty="0" err="1"/>
              <a:t>InspectTO</a:t>
            </a:r>
            <a:r>
              <a:rPr lang="ru-RU" b="1" dirty="0"/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1179" y="115330"/>
            <a:ext cx="2660821" cy="884935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Выполнили:</a:t>
            </a:r>
          </a:p>
          <a:p>
            <a:r>
              <a:rPr lang="ru-RU" dirty="0" err="1"/>
              <a:t>Захаркин</a:t>
            </a:r>
            <a:r>
              <a:rPr lang="ru-RU" dirty="0"/>
              <a:t>  Вадим  </a:t>
            </a:r>
            <a:r>
              <a:rPr lang="ru-RU" dirty="0" err="1"/>
              <a:t>Сергееевич</a:t>
            </a:r>
            <a:endParaRPr lang="ru-RU" dirty="0"/>
          </a:p>
          <a:p>
            <a:r>
              <a:rPr lang="ru-RU" dirty="0"/>
              <a:t>Григорьев  Алексей  Алексеевич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04.06.2021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2821458" cy="679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Наставник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Миронов</a:t>
            </a:r>
            <a:r>
              <a:rPr kumimoji="0" lang="ru-RU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Юрий Владимирович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90" y="584888"/>
            <a:ext cx="9096633" cy="1606378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Основной целью "</a:t>
            </a:r>
            <a:r>
              <a:rPr lang="ru-RU" dirty="0" err="1"/>
              <a:t>InspectTO</a:t>
            </a:r>
            <a:r>
              <a:rPr lang="ru-RU" dirty="0"/>
              <a:t>" является показ технического осмотра для конкретной машины, поиск детали в интернете, а также создание и хранение заметок пользователя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296562" y="5000367"/>
            <a:ext cx="10091352" cy="17299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По</a:t>
            </a:r>
            <a:r>
              <a:rPr kumimoji="0" lang="ru-RU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нашему мнению,  данное приложение может быть актуально для владельцев машин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C:\Users\leshf\Desktop\GoTO\ЧОРНЫЙ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1028" y="2055499"/>
            <a:ext cx="4062200" cy="27059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50" y="6295445"/>
            <a:ext cx="2479652" cy="379586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59026" y="832023"/>
            <a:ext cx="10132542" cy="42177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ru-RU" sz="2800" dirty="0"/>
              <a:t>Для реализации данного проекта "</a:t>
            </a:r>
            <a:r>
              <a:rPr lang="ru-RU" sz="2800" dirty="0" err="1"/>
              <a:t>InspectTO</a:t>
            </a:r>
            <a:r>
              <a:rPr lang="ru-RU" sz="2800" dirty="0"/>
              <a:t>" мы использовали библиотеку </a:t>
            </a:r>
            <a:r>
              <a:rPr lang="en-US" sz="2800" dirty="0"/>
              <a:t>Retrofit</a:t>
            </a:r>
            <a:r>
              <a:rPr lang="ru-RU" sz="2800" dirty="0"/>
              <a:t> 2.0</a:t>
            </a:r>
            <a:r>
              <a:rPr lang="en-US" sz="2800" dirty="0"/>
              <a:t>,</a:t>
            </a:r>
            <a:r>
              <a:rPr lang="ru-RU" sz="2800" dirty="0"/>
              <a:t> </a:t>
            </a:r>
            <a:r>
              <a:rPr lang="en-US" sz="2800" dirty="0"/>
              <a:t>framework SPRING, PostgreSQL database </a:t>
            </a:r>
            <a:r>
              <a:rPr lang="ru-RU" sz="2800" dirty="0"/>
              <a:t>и поставили такие цели: </a:t>
            </a:r>
            <a:br>
              <a:rPr lang="ru-RU" sz="2800" dirty="0"/>
            </a:br>
            <a:r>
              <a:rPr lang="ru-RU" sz="2800" dirty="0"/>
              <a:t>1) Осуществить хранение данных на сервере</a:t>
            </a:r>
            <a:br>
              <a:rPr lang="ru-RU" sz="2800" dirty="0"/>
            </a:br>
            <a:r>
              <a:rPr lang="ru-RU" sz="2800" dirty="0"/>
              <a:t>2) Осуществить получение данных с сервера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3) Реализовать создание,</a:t>
            </a:r>
            <a:r>
              <a:rPr kumimoji="0" lang="ru-RU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редактирование и удаление заметок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800" baseline="0" dirty="0"/>
              <a:t>4) Осуществить поиск детали в интернете в зависимости</a:t>
            </a:r>
            <a:r>
              <a:rPr lang="ru-RU" sz="2800" dirty="0"/>
              <a:t> от его артикула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eshf\Desktop\GoTO\40451e97-e32b-4bb7-ac23-d77aa27bae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000" y="0"/>
            <a:ext cx="80494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2281881" y="1193811"/>
            <a:ext cx="9144000" cy="1360652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5204273" y="183430"/>
            <a:ext cx="6120260" cy="1360652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1" name="Picture 3" descr="C:\Users\leshf\Desktop\GoTO\7e324be4-f019-41ed-91a7-9617dd008a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161" y="0"/>
            <a:ext cx="11212619" cy="6858000"/>
          </a:xfrm>
          <a:prstGeom prst="rect">
            <a:avLst/>
          </a:prstGeom>
          <a:noFill/>
        </p:spPr>
      </p:pic>
      <p:pic>
        <p:nvPicPr>
          <p:cNvPr id="2053" name="Picture 5" descr="C:\Users\leshf\Desktop\GoTO\bbbe8005-6439-4ad1-aebd-e287d208bcc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8642" y="0"/>
            <a:ext cx="5991225" cy="2390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eshf\Desktop\GoTO\31253c7d-ae2b-4510-85e8-1387a7e5e3e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4810" y="0"/>
            <a:ext cx="9824758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0700"/>
            <a:ext cx="12188197" cy="576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2" name="Untitle123123123123d (convert-video-online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102</Words>
  <Application>Microsoft Office PowerPoint</Application>
  <PresentationFormat>Широкоэкранный</PresentationFormat>
  <Paragraphs>23</Paragraphs>
  <Slides>11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Samsung IT School</vt:lpstr>
      <vt:lpstr>Samsung IT School White</vt:lpstr>
      <vt:lpstr>Samsung IT School En</vt:lpstr>
      <vt:lpstr>Samsung IT School White En</vt:lpstr>
      <vt:lpstr>Презентация PowerPoint</vt:lpstr>
      <vt:lpstr>Мобильное приложение «InspectTO»</vt:lpstr>
      <vt:lpstr>Основной целью "InspectTO" является показ технического осмотра для конкретной машины, поиск детали в интернете, а также создание и хранение заметок пользователя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заключение хотелось бы сказать, что в течении обучения мы выучили много нового и смогли создать свое приложение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67</cp:revision>
  <dcterms:created xsi:type="dcterms:W3CDTF">2020-05-25T08:37:09Z</dcterms:created>
  <dcterms:modified xsi:type="dcterms:W3CDTF">2021-06-04T11:21:54Z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